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65" r:id="rId4"/>
  </p:sldMasterIdLst>
  <p:notesMasterIdLst>
    <p:notesMasterId r:id="rId6"/>
  </p:notesMasterIdLst>
  <p:sldIdLst>
    <p:sldId id="275" r:id="rId5"/>
  </p:sldIdLst>
  <p:sldSz cx="9144000" cy="5143500" type="screen16x9"/>
  <p:notesSz cx="6858000" cy="9144000"/>
  <p:embeddedFontLst>
    <p:embeddedFont>
      <p:font typeface="Arial Black" panose="020B0604020202020204" pitchFamily="34" charset="0"/>
      <p:bold r:id="rId7"/>
    </p:embeddedFont>
    <p:embeddedFont>
      <p:font typeface="EC Square Sans Pro Extra Black" panose="020B0506040000020004" pitchFamily="34" charset="0"/>
      <p:bold r:id="rId8"/>
      <p:italic r:id="rId9"/>
      <p:boldItalic r:id="rId10"/>
    </p:embeddedFont>
    <p:embeddedFont>
      <p:font typeface="Open Sans" panose="020B0906030804020204" pitchFamily="34" charset="0"/>
      <p:regular r:id="rId11"/>
      <p:bold r:id="rId12"/>
      <p:italic r:id="rId13"/>
      <p:boldItalic r:id="rId14"/>
    </p:embeddedFont>
    <p:embeddedFont>
      <p:font typeface="Roboto" panose="02000000000000000000" pitchFamily="2" charset="0"/>
      <p:regular r:id="rId15"/>
      <p:bold r:id="rId16"/>
      <p:italic r:id="rId17"/>
      <p:boldItalic r:id="rId18"/>
    </p:embeddedFont>
  </p:embeddedFontLst>
  <p:defaultTextStyle>
    <a:defPPr>
      <a:defRPr lang="fr-FR"/>
    </a:defPPr>
    <a:lvl1pPr marL="0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1pPr>
    <a:lvl2pPr marL="342842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2pPr>
    <a:lvl3pPr marL="685685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3pPr>
    <a:lvl4pPr marL="1028528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4pPr>
    <a:lvl5pPr marL="1371371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5pPr>
    <a:lvl6pPr marL="1714213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6pPr>
    <a:lvl7pPr marL="2057057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7pPr>
    <a:lvl8pPr marL="2399899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8pPr>
    <a:lvl9pPr marL="2742742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44394"/>
    <a:srgbClr val="F468A3"/>
    <a:srgbClr val="FFE52E"/>
    <a:srgbClr val="2C389B"/>
    <a:srgbClr val="1D726F"/>
    <a:srgbClr val="01B23B"/>
    <a:srgbClr val="303F9F"/>
    <a:srgbClr val="FF6F00"/>
    <a:srgbClr val="CFE8E6"/>
    <a:srgbClr val="C9E9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088"/>
    <p:restoredTop sz="96301"/>
  </p:normalViewPr>
  <p:slideViewPr>
    <p:cSldViewPr snapToGrid="0" snapToObjects="1">
      <p:cViewPr varScale="1">
        <p:scale>
          <a:sx n="117" d="100"/>
          <a:sy n="117" d="100"/>
        </p:scale>
        <p:origin x="192" y="82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font" Target="fonts/font7.fntdata"/><Relationship Id="rId18" Type="http://schemas.openxmlformats.org/officeDocument/2006/relationships/font" Target="fonts/font12.fntdata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font" Target="fonts/font1.fntdata"/><Relationship Id="rId12" Type="http://schemas.openxmlformats.org/officeDocument/2006/relationships/font" Target="fonts/font6.fntdata"/><Relationship Id="rId17" Type="http://schemas.openxmlformats.org/officeDocument/2006/relationships/font" Target="fonts/font11.fntdata"/><Relationship Id="rId2" Type="http://schemas.openxmlformats.org/officeDocument/2006/relationships/customXml" Target="../customXml/item2.xml"/><Relationship Id="rId16" Type="http://schemas.openxmlformats.org/officeDocument/2006/relationships/font" Target="fonts/font10.fntdata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font" Target="fonts/font5.fntdata"/><Relationship Id="rId5" Type="http://schemas.openxmlformats.org/officeDocument/2006/relationships/slide" Target="slides/slide1.xml"/><Relationship Id="rId15" Type="http://schemas.openxmlformats.org/officeDocument/2006/relationships/font" Target="fonts/font9.fntdata"/><Relationship Id="rId10" Type="http://schemas.openxmlformats.org/officeDocument/2006/relationships/font" Target="fonts/font4.fntdata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font" Target="fonts/font3.fntdata"/><Relationship Id="rId14" Type="http://schemas.openxmlformats.org/officeDocument/2006/relationships/font" Target="fonts/font8.fntdata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09044C-A887-4544-9D63-717F219077B1}" type="datetimeFigureOut">
              <a:t>05/09/2025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C88FA3-62FF-3645-8A09-9287F79DC5EF}" type="slidenum"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318577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1pPr>
    <a:lvl2pPr marL="171496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2pPr>
    <a:lvl3pPr marL="342991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3pPr>
    <a:lvl4pPr marL="514487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4pPr>
    <a:lvl5pPr marL="685983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5pPr>
    <a:lvl6pPr marL="857479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6pPr>
    <a:lvl7pPr marL="1028974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7pPr>
    <a:lvl8pPr marL="1200470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8pPr>
    <a:lvl9pPr marL="1371966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34A5DFED-5240-E847-A444-AE59CC7B34C9}"/>
              </a:ext>
            </a:extLst>
          </p:cNvPr>
          <p:cNvSpPr txBox="1"/>
          <p:nvPr userDrawn="1"/>
        </p:nvSpPr>
        <p:spPr>
          <a:xfrm>
            <a:off x="611230" y="3667380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spcAft>
                <a:spcPts val="1800"/>
              </a:spcAft>
            </a:pPr>
            <a:endParaRPr lang="en-GB" sz="6300" b="1">
              <a:solidFill>
                <a:srgbClr val="0F807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362C61DD-B32C-2A47-BC05-607F68258EFA}"/>
              </a:ext>
            </a:extLst>
          </p:cNvPr>
          <p:cNvSpPr txBox="1"/>
          <p:nvPr userDrawn="1"/>
        </p:nvSpPr>
        <p:spPr>
          <a:xfrm>
            <a:off x="5434149" y="1240971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spcAft>
                <a:spcPts val="1800"/>
              </a:spcAft>
            </a:pPr>
            <a:endParaRPr lang="fr-FR" sz="6300" b="1">
              <a:solidFill>
                <a:srgbClr val="0F807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B8C33597-40E1-FB44-BBF2-3A0B47E3A43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204047">
            <a:off x="6225759" y="2861449"/>
            <a:ext cx="1862247" cy="1862247"/>
          </a:xfrm>
          <a:prstGeom prst="rect">
            <a:avLst/>
          </a:prstGeom>
        </p:spPr>
      </p:pic>
      <p:sp>
        <p:nvSpPr>
          <p:cNvPr id="14" name="Espace réservé du texte 8">
            <a:extLst>
              <a:ext uri="{FF2B5EF4-FFF2-40B4-BE49-F238E27FC236}">
                <a16:creationId xmlns:a16="http://schemas.microsoft.com/office/drawing/2014/main" id="{0AC19645-42CE-8F4A-9FD5-D4CFB92D9E5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 rot="20832864">
            <a:off x="5723409" y="3340774"/>
            <a:ext cx="2706337" cy="292470"/>
          </a:xfrm>
          <a:prstGeom prst="rect">
            <a:avLst/>
          </a:prstGeom>
          <a:solidFill>
            <a:srgbClr val="FFE52E"/>
          </a:solidFill>
        </p:spPr>
        <p:txBody>
          <a:bodyPr lIns="0" tIns="540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800" b="1" i="0" cap="all" spc="50" baseline="0">
                <a:solidFill>
                  <a:srgbClr val="244394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fr-FR"/>
              <a:t>Is féidir iarratas </a:t>
            </a:r>
            <a:endParaRPr lang="en-GB"/>
          </a:p>
        </p:txBody>
      </p:sp>
      <p:sp>
        <p:nvSpPr>
          <p:cNvPr id="15" name="Espace réservé du texte 8">
            <a:extLst>
              <a:ext uri="{FF2B5EF4-FFF2-40B4-BE49-F238E27FC236}">
                <a16:creationId xmlns:a16="http://schemas.microsoft.com/office/drawing/2014/main" id="{1D3226D1-6FAF-AD46-9640-FFB6B16499B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 rot="20832864">
            <a:off x="6238807" y="3639656"/>
            <a:ext cx="1880159" cy="283126"/>
          </a:xfrm>
          <a:prstGeom prst="rect">
            <a:avLst/>
          </a:prstGeom>
          <a:solidFill>
            <a:srgbClr val="FFE52E"/>
          </a:solidFill>
        </p:spPr>
        <p:txBody>
          <a:bodyPr lIns="0" tIns="540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800" b="1" i="0" cap="all" spc="50" baseline="0">
                <a:solidFill>
                  <a:srgbClr val="244394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fr-FR"/>
              <a:t>a dhéanamh </a:t>
            </a:r>
            <a:endParaRPr lang="en-GB"/>
          </a:p>
        </p:txBody>
      </p:sp>
      <p:sp>
        <p:nvSpPr>
          <p:cNvPr id="11" name="Espace réservé du texte 2">
            <a:extLst>
              <a:ext uri="{FF2B5EF4-FFF2-40B4-BE49-F238E27FC236}">
                <a16:creationId xmlns:a16="http://schemas.microsoft.com/office/drawing/2014/main" id="{6444FC9E-EFBF-57AD-1C2C-FF970D2BBBB6}"/>
              </a:ext>
            </a:extLst>
          </p:cNvPr>
          <p:cNvSpPr txBox="1">
            <a:spLocks/>
          </p:cNvSpPr>
          <p:nvPr userDrawn="1"/>
        </p:nvSpPr>
        <p:spPr>
          <a:xfrm rot="16200000">
            <a:off x="8116410" y="4044307"/>
            <a:ext cx="1895157" cy="135549"/>
          </a:xfrm>
          <a:prstGeom prst="rect">
            <a:avLst/>
          </a:prstGeom>
        </p:spPr>
        <p:txBody>
          <a:bodyPr lIns="0" tIns="0" rIns="0" bIns="0"/>
          <a:lstStyle>
            <a:lvl1pPr marL="0" indent="0" algn="ctr" defTabSz="342900" rtl="0" eaLnBrk="1" latinLnBrk="0" hangingPunct="1">
              <a:lnSpc>
                <a:spcPct val="80000"/>
              </a:lnSpc>
              <a:spcBef>
                <a:spcPts val="0"/>
              </a:spcBef>
              <a:buFont typeface="Arial" panose="020B0604020202020204" pitchFamily="34" charset="0"/>
              <a:buNone/>
              <a:defRPr sz="75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1714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2pPr>
            <a:lvl3pPr marL="3429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3pPr>
            <a:lvl4pPr marL="5143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4pPr>
            <a:lvl5pPr marL="6858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5pPr>
            <a:lvl6pPr marL="9429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1144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858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573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BE" sz="700" b="0" i="0">
                <a:latin typeface="Arial" panose="020B0604020202020204" pitchFamily="34" charset="0"/>
                <a:ea typeface="Roboto" pitchFamily="2" charset="0"/>
                <a:cs typeface="Arial" panose="020B0604020202020204" pitchFamily="34" charset="0"/>
              </a:rPr>
              <a:t>© an tAontas Eorpach 2025 – Shutterstock</a:t>
            </a:r>
            <a:endParaRPr lang="fr-FR" sz="700" b="0" i="0">
              <a:latin typeface="Arial" panose="020B0604020202020204" pitchFamily="34" charset="0"/>
              <a:ea typeface="Roboto" pitchFamily="2" charset="0"/>
              <a:cs typeface="Arial" panose="020B0604020202020204" pitchFamily="34" charset="0"/>
            </a:endParaRPr>
          </a:p>
        </p:txBody>
      </p:sp>
      <p:sp>
        <p:nvSpPr>
          <p:cNvPr id="13" name="Espace réservé du texte 4">
            <a:extLst>
              <a:ext uri="{FF2B5EF4-FFF2-40B4-BE49-F238E27FC236}">
                <a16:creationId xmlns:a16="http://schemas.microsoft.com/office/drawing/2014/main" id="{CEFAF43D-CDD6-4A15-9966-C550BE512EE9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947863" y="805515"/>
            <a:ext cx="6557962" cy="849313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lnSpc>
                <a:spcPct val="80000"/>
              </a:lnSpc>
              <a:spcBef>
                <a:spcPts val="0"/>
              </a:spcBef>
              <a:buNone/>
              <a:defRPr sz="3300" b="1" i="0" baseline="0">
                <a:solidFill>
                  <a:schemeClr val="bg1"/>
                </a:solidFill>
                <a:effectLst>
                  <a:outerShdw blurRad="331621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71450" indent="0">
              <a:buNone/>
              <a:defRPr sz="2400" b="1" i="0" baseline="0">
                <a:latin typeface="Roboto" pitchFamily="2" charset="0"/>
              </a:defRPr>
            </a:lvl2pPr>
            <a:lvl3pPr marL="342900" indent="0">
              <a:buNone/>
              <a:defRPr sz="2400" b="1" i="0" baseline="0">
                <a:latin typeface="Roboto" pitchFamily="2" charset="0"/>
              </a:defRPr>
            </a:lvl3pPr>
            <a:lvl4pPr marL="514350" indent="0">
              <a:buNone/>
              <a:defRPr sz="2400" b="1" i="0" baseline="0">
                <a:latin typeface="Roboto" pitchFamily="2" charset="0"/>
              </a:defRPr>
            </a:lvl4pPr>
            <a:lvl5pPr marL="685800" indent="0">
              <a:buNone/>
              <a:defRPr sz="2400" b="1" i="0" baseline="0">
                <a:latin typeface="Roboto" pitchFamily="2" charset="0"/>
              </a:defRPr>
            </a:lvl5pPr>
          </a:lstStyle>
          <a:p>
            <a:pPr lvl="0"/>
            <a:r>
              <a:rPr lang="fr-FR"/>
              <a:t>Comrádaithe nua á lorg agat? Tosaigh anseo!</a:t>
            </a:r>
          </a:p>
        </p:txBody>
      </p:sp>
      <p:pic>
        <p:nvPicPr>
          <p:cNvPr id="24" name="Image 23">
            <a:extLst>
              <a:ext uri="{FF2B5EF4-FFF2-40B4-BE49-F238E27FC236}">
                <a16:creationId xmlns:a16="http://schemas.microsoft.com/office/drawing/2014/main" id="{5B92D245-48CC-CFB5-D8FF-0C2967F6B57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47645" y="187693"/>
            <a:ext cx="770874" cy="466110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07584A6D-7197-A3FB-AAAD-97797525745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l="69824"/>
          <a:stretch/>
        </p:blipFill>
        <p:spPr>
          <a:xfrm>
            <a:off x="8553450" y="192254"/>
            <a:ext cx="398885" cy="243098"/>
          </a:xfrm>
          <a:prstGeom prst="rect">
            <a:avLst/>
          </a:prstGeom>
        </p:spPr>
      </p:pic>
      <p:sp>
        <p:nvSpPr>
          <p:cNvPr id="17" name="Espace réservé du texte 2">
            <a:extLst>
              <a:ext uri="{FF2B5EF4-FFF2-40B4-BE49-F238E27FC236}">
                <a16:creationId xmlns:a16="http://schemas.microsoft.com/office/drawing/2014/main" id="{2EA55F29-4520-2447-EB6B-7F3BDC356767}"/>
              </a:ext>
            </a:extLst>
          </p:cNvPr>
          <p:cNvSpPr txBox="1">
            <a:spLocks/>
          </p:cNvSpPr>
          <p:nvPr userDrawn="1"/>
        </p:nvSpPr>
        <p:spPr>
          <a:xfrm>
            <a:off x="6648382" y="282455"/>
            <a:ext cx="1895157" cy="135549"/>
          </a:xfrm>
          <a:prstGeom prst="rect">
            <a:avLst/>
          </a:prstGeom>
        </p:spPr>
        <p:txBody>
          <a:bodyPr lIns="0" tIns="0" rIns="0" bIns="0"/>
          <a:lstStyle>
            <a:lvl1pPr marL="0" indent="0" algn="ctr" defTabSz="342900" rtl="0" eaLnBrk="1" latinLnBrk="0" hangingPunct="1">
              <a:lnSpc>
                <a:spcPct val="80000"/>
              </a:lnSpc>
              <a:spcBef>
                <a:spcPts val="0"/>
              </a:spcBef>
              <a:buFont typeface="Arial" panose="020B0604020202020204" pitchFamily="34" charset="0"/>
              <a:buNone/>
              <a:defRPr sz="75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1714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2pPr>
            <a:lvl3pPr marL="3429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3pPr>
            <a:lvl4pPr marL="5143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4pPr>
            <a:lvl5pPr marL="6858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5pPr>
            <a:lvl6pPr marL="9429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1144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858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573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fr-BE" sz="800" b="1" i="0" kern="800" cap="none" spc="50" baseline="0">
                <a:latin typeface="Arial" panose="020B0604020202020204" pitchFamily="34" charset="0"/>
                <a:ea typeface="Roboto Lt" pitchFamily="2" charset="0"/>
                <a:cs typeface="Arial" panose="020B0604020202020204" pitchFamily="34" charset="0"/>
              </a:rPr>
              <a:t>AN tAONTAS EORPACH</a:t>
            </a:r>
            <a:endParaRPr lang="fr-FR" sz="800" b="1" i="0" kern="800" cap="none" spc="50" baseline="0">
              <a:latin typeface="Arial" panose="020B0604020202020204" pitchFamily="34" charset="0"/>
              <a:ea typeface="Roboto Lt" pitchFamily="2" charset="0"/>
              <a:cs typeface="Arial" panose="020B0604020202020204" pitchFamily="34" charset="0"/>
            </a:endParaRPr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53EF0A49-87D7-AECE-CADE-AAE10A295B1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/>
          <a:srcRect l="-1886" r="844"/>
          <a:stretch/>
        </p:blipFill>
        <p:spPr>
          <a:xfrm>
            <a:off x="158180" y="3968660"/>
            <a:ext cx="1215350" cy="1004951"/>
          </a:xfrm>
          <a:prstGeom prst="rect">
            <a:avLst/>
          </a:prstGeom>
        </p:spPr>
      </p:pic>
      <p:sp>
        <p:nvSpPr>
          <p:cNvPr id="19" name="Espace réservé du texte 8">
            <a:extLst>
              <a:ext uri="{FF2B5EF4-FFF2-40B4-BE49-F238E27FC236}">
                <a16:creationId xmlns:a16="http://schemas.microsoft.com/office/drawing/2014/main" id="{BE673007-A17F-B597-9C2E-25E8FC6A68C7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 rot="20832864">
            <a:off x="6641350" y="3939929"/>
            <a:ext cx="1177091" cy="283126"/>
          </a:xfrm>
          <a:prstGeom prst="rect">
            <a:avLst/>
          </a:prstGeom>
          <a:solidFill>
            <a:srgbClr val="FFE52E"/>
          </a:solidFill>
        </p:spPr>
        <p:txBody>
          <a:bodyPr lIns="0" tIns="540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800" b="1" i="0" cap="all" spc="50" baseline="0">
                <a:solidFill>
                  <a:srgbClr val="244394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fr-FR"/>
              <a:t>ón 2/04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732459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2880" userDrawn="1">
          <p15:clr>
            <a:srgbClr val="FBAE40"/>
          </p15:clr>
        </p15:guide>
        <p15:guide id="3" orient="horz" pos="3094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5DFA9651-2FF0-104E-9A12-C7F79BA2767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5" r="5"/>
          <a:stretch/>
        </p:blipFill>
        <p:spPr>
          <a:xfrm>
            <a:off x="1412" y="1589"/>
            <a:ext cx="9140316" cy="5141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91452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</p:sldLayoutIdLst>
  <p:txStyles>
    <p:titleStyle>
      <a:lvl1pPr algn="l" defTabSz="342900" rtl="0" eaLnBrk="1" latinLnBrk="0" hangingPunct="1">
        <a:lnSpc>
          <a:spcPct val="90000"/>
        </a:lnSpc>
        <a:spcBef>
          <a:spcPct val="0"/>
        </a:spcBef>
        <a:buNone/>
        <a:defRPr sz="16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5725" indent="-85725" algn="l" defTabSz="3429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050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2pPr>
      <a:lvl3pPr marL="4286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750" kern="1200">
          <a:solidFill>
            <a:schemeClr val="tx1"/>
          </a:solidFill>
          <a:latin typeface="+mn-lt"/>
          <a:ea typeface="+mn-ea"/>
          <a:cs typeface="+mn-cs"/>
        </a:defRPr>
      </a:lvl3pPr>
      <a:lvl4pPr marL="6000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4pPr>
      <a:lvl5pPr marL="7715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5pPr>
      <a:lvl6pPr marL="9429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6pPr>
      <a:lvl7pPr marL="11144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7pPr>
      <a:lvl8pPr marL="12858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8pPr>
      <a:lvl9pPr marL="14573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1pPr>
      <a:lvl2pPr marL="1714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2pPr>
      <a:lvl3pPr marL="3429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3pPr>
      <a:lvl4pPr marL="5143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4pPr>
      <a:lvl5pPr marL="6858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5pPr>
      <a:lvl6pPr marL="8572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6pPr>
      <a:lvl7pPr marL="10287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7pPr>
      <a:lvl8pPr marL="12001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8pPr>
      <a:lvl9pPr marL="13716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D570D8E8-EF6A-59AA-A41C-BF8651C0BBD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531BE509-ADBA-01E6-2072-40A9AEA7220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3B9D6810-B9AB-1746-4B10-A249D977C5CC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8828D384-E81F-8A58-BD72-69622EC46C7E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 rot="20832864">
            <a:off x="6502251" y="3948858"/>
            <a:ext cx="1376592" cy="283126"/>
          </a:xfrm>
        </p:spPr>
        <p:txBody>
          <a:bodyPr/>
          <a:lstStyle/>
          <a:p>
            <a:r>
              <a:rPr lang="en-GB" dirty="0" err="1"/>
              <a:t>óN</a:t>
            </a:r>
            <a:r>
              <a:rPr lang="fr-FR" dirty="0"/>
              <a:t> 30/10</a:t>
            </a:r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FA9446C-5A2D-8730-10EE-5B5040A443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37797" y="3976922"/>
            <a:ext cx="981519" cy="981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0252932"/>
      </p:ext>
    </p:extLst>
  </p:cSld>
  <p:clrMapOvr>
    <a:masterClrMapping/>
  </p:clrMapOvr>
</p:sld>
</file>

<file path=ppt/theme/theme1.xml><?xml version="1.0" encoding="utf-8"?>
<a:theme xmlns:a="http://schemas.openxmlformats.org/drawingml/2006/main" name="1_Titl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noAutofit/>
      </a:bodyPr>
      <a:lstStyle>
        <a:defPPr algn="l">
          <a:spcAft>
            <a:spcPts val="1800"/>
          </a:spcAft>
          <a:defRPr sz="6300" b="1">
            <a:solidFill>
              <a:srgbClr val="0F807F"/>
            </a:solidFill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a5c5d99-5796-4382-9a89-2d4b5a81ed6f">
      <Terms xmlns="http://schemas.microsoft.com/office/infopath/2007/PartnerControls"/>
    </lcf76f155ced4ddcb4097134ff3c332f>
    <TaxCatchAll xmlns="fa6a9aea-fb0f-4ddd-aff8-712634b7d5fe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FFCB10D51EE0A468729DC3D10121E70" ma:contentTypeVersion="18" ma:contentTypeDescription="Create a new document." ma:contentTypeScope="" ma:versionID="43af8bf80879fdaecff69d330c7d362d">
  <xsd:schema xmlns:xsd="http://www.w3.org/2001/XMLSchema" xmlns:xs="http://www.w3.org/2001/XMLSchema" xmlns:p="http://schemas.microsoft.com/office/2006/metadata/properties" xmlns:ns2="7a5c5d99-5796-4382-9a89-2d4b5a81ed6f" xmlns:ns3="aad09c5d-b553-4dfc-a46e-f3f9e40983c3" xmlns:ns4="fa6a9aea-fb0f-4ddd-aff8-712634b7d5fe" targetNamespace="http://schemas.microsoft.com/office/2006/metadata/properties" ma:root="true" ma:fieldsID="231488ee9feca75aaeb2bafeabac57e6" ns2:_="" ns3:_="" ns4:_="">
    <xsd:import namespace="7a5c5d99-5796-4382-9a89-2d4b5a81ed6f"/>
    <xsd:import namespace="aad09c5d-b553-4dfc-a46e-f3f9e40983c3"/>
    <xsd:import namespace="fa6a9aea-fb0f-4ddd-aff8-712634b7d5f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4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a5c5d99-5796-4382-9a89-2d4b5a81ed6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6856f2ee-118d-42e8-91de-064c9a66b68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d09c5d-b553-4dfc-a46e-f3f9e40983c3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6a9aea-fb0f-4ddd-aff8-712634b7d5fe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2e22dbda-0f4d-4368-be4b-5901af901257}" ma:internalName="TaxCatchAll" ma:showField="CatchAllData" ma:web="aad09c5d-b553-4dfc-a46e-f3f9e40983c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5FDEE11-C509-4315-AC51-69366BDCBFDB}">
  <ds:schemaRefs>
    <ds:schemaRef ds:uri="http://purl.org/dc/dcmitype/"/>
    <ds:schemaRef ds:uri="http://purl.org/dc/terms/"/>
    <ds:schemaRef ds:uri="http://schemas.microsoft.com/office/2006/documentManagement/types"/>
    <ds:schemaRef ds:uri="http://purl.org/dc/elements/1.1/"/>
    <ds:schemaRef ds:uri="aad09c5d-b553-4dfc-a46e-f3f9e40983c3"/>
    <ds:schemaRef ds:uri="http://schemas.openxmlformats.org/package/2006/metadata/core-properties"/>
    <ds:schemaRef ds:uri="fa6a9aea-fb0f-4ddd-aff8-712634b7d5fe"/>
    <ds:schemaRef ds:uri="http://www.w3.org/XML/1998/namespace"/>
    <ds:schemaRef ds:uri="http://schemas.microsoft.com/office/infopath/2007/PartnerControls"/>
    <ds:schemaRef ds:uri="7a5c5d99-5796-4382-9a89-2d4b5a81ed6f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48096882-851A-4821-B1B6-2DDB782F0F1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664D27E-4798-45DC-9718-39BF688502C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a5c5d99-5796-4382-9a89-2d4b5a81ed6f"/>
    <ds:schemaRef ds:uri="aad09c5d-b553-4dfc-a46e-f3f9e40983c3"/>
    <ds:schemaRef ds:uri="fa6a9aea-fb0f-4ddd-aff8-712634b7d5f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11716</TotalTime>
  <Words>2</Words>
  <Application>Microsoft Macintosh PowerPoint</Application>
  <PresentationFormat>On-screen Show (16:9)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EC Square Sans Pro Extra Black</vt:lpstr>
      <vt:lpstr>Calibri</vt:lpstr>
      <vt:lpstr>Roboto</vt:lpstr>
      <vt:lpstr>Arial Black</vt:lpstr>
      <vt:lpstr>Arial</vt:lpstr>
      <vt:lpstr>Open Sans</vt:lpstr>
      <vt:lpstr>1_Title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john sivirine</dc:creator>
  <cp:lastModifiedBy>DE PINTO Giovanni (EAC-EXT)</cp:lastModifiedBy>
  <cp:revision>120</cp:revision>
  <dcterms:created xsi:type="dcterms:W3CDTF">2021-04-28T16:14:15Z</dcterms:created>
  <dcterms:modified xsi:type="dcterms:W3CDTF">2025-09-05T08:23:59Z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0x010100DFFCB10D51EE0A468729DC3D10121E70</vt:lpwstr>
  </property>
  <property fmtid="{D5CDD505-2E9C-101B-9397-08002B2CF9AE}" pid="3" name="MediaServiceImageTags">
    <vt:lpwstr/>
  </property>
  <property fmtid="{D5CDD505-2E9C-101B-9397-08002B2CF9AE}" pid="4" name="MSIP_Label_6bd9ddd1-4d20-43f6-abfa-fc3c07406f94_Enabled">
    <vt:lpwstr>true</vt:lpwstr>
  </property>
  <property fmtid="{D5CDD505-2E9C-101B-9397-08002B2CF9AE}" pid="5" name="MSIP_Label_6bd9ddd1-4d20-43f6-abfa-fc3c07406f94_SetDate">
    <vt:lpwstr>2025-09-02T14:37:19Z</vt:lpwstr>
  </property>
  <property fmtid="{D5CDD505-2E9C-101B-9397-08002B2CF9AE}" pid="6" name="MSIP_Label_6bd9ddd1-4d20-43f6-abfa-fc3c07406f94_Method">
    <vt:lpwstr>Standard</vt:lpwstr>
  </property>
  <property fmtid="{D5CDD505-2E9C-101B-9397-08002B2CF9AE}" pid="7" name="MSIP_Label_6bd9ddd1-4d20-43f6-abfa-fc3c07406f94_Name">
    <vt:lpwstr>Commission Use</vt:lpwstr>
  </property>
  <property fmtid="{D5CDD505-2E9C-101B-9397-08002B2CF9AE}" pid="8" name="MSIP_Label_6bd9ddd1-4d20-43f6-abfa-fc3c07406f94_SiteId">
    <vt:lpwstr>b24c8b06-522c-46fe-9080-70926f8dddb1</vt:lpwstr>
  </property>
  <property fmtid="{D5CDD505-2E9C-101B-9397-08002B2CF9AE}" pid="9" name="MSIP_Label_6bd9ddd1-4d20-43f6-abfa-fc3c07406f94_ActionId">
    <vt:lpwstr>ad30c643-8d81-45c4-b4c8-ec8636dccd44</vt:lpwstr>
  </property>
  <property fmtid="{D5CDD505-2E9C-101B-9397-08002B2CF9AE}" pid="10" name="MSIP_Label_6bd9ddd1-4d20-43f6-abfa-fc3c07406f94_ContentBits">
    <vt:lpwstr>0</vt:lpwstr>
  </property>
  <property fmtid="{D5CDD505-2E9C-101B-9397-08002B2CF9AE}" pid="11" name="MSIP_Label_6bd9ddd1-4d20-43f6-abfa-fc3c07406f94_Tag">
    <vt:lpwstr>50, 3, 0, 1</vt:lpwstr>
  </property>
</Properties>
</file>